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-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83078-0DEB-4ECF-9395-8645BE4C9CAF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1F6E6-9109-44A5-A4E6-E60637554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0657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83078-0DEB-4ECF-9395-8645BE4C9CAF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1F6E6-9109-44A5-A4E6-E60637554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965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83078-0DEB-4ECF-9395-8645BE4C9CAF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1F6E6-9109-44A5-A4E6-E60637554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799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83078-0DEB-4ECF-9395-8645BE4C9CAF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1F6E6-9109-44A5-A4E6-E60637554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386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83078-0DEB-4ECF-9395-8645BE4C9CAF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1F6E6-9109-44A5-A4E6-E60637554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944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83078-0DEB-4ECF-9395-8645BE4C9CAF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1F6E6-9109-44A5-A4E6-E60637554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1472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83078-0DEB-4ECF-9395-8645BE4C9CAF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1F6E6-9109-44A5-A4E6-E60637554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0780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83078-0DEB-4ECF-9395-8645BE4C9CAF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1F6E6-9109-44A5-A4E6-E60637554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5662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83078-0DEB-4ECF-9395-8645BE4C9CAF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1F6E6-9109-44A5-A4E6-E60637554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019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83078-0DEB-4ECF-9395-8645BE4C9CAF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1F6E6-9109-44A5-A4E6-E60637554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743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83078-0DEB-4ECF-9395-8645BE4C9CAF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1F6E6-9109-44A5-A4E6-E60637554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558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C83078-0DEB-4ECF-9395-8645BE4C9CAF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11F6E6-9109-44A5-A4E6-E606375542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904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google.ca/url?sa=i&amp;rct=j&amp;q=&amp;esrc=s&amp;frm=1&amp;source=images&amp;cd=&amp;cad=rja&amp;uact=8&amp;docid=xTEMcmCnHoq2bM&amp;tbnid=siSN_LdSdOP9aM:&amp;ved=0CAUQjRw&amp;url=http://www.telegraph.co.uk/news/uknews/road-and-rail-transport/9498719/Train-journeys-slower-now-than-a-century-ago.html&amp;ei=sjNQU7GGGuGsyAHN64GwDQ&amp;bvm=bv.64764171,d.aWc&amp;psig=AFQjCNE9mGXKkvxrreBH3yEZJVfZkAIBwg&amp;ust=1397851423176410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6201"/>
            <a:ext cx="7772400" cy="1447799"/>
          </a:xfrm>
        </p:spPr>
        <p:txBody>
          <a:bodyPr/>
          <a:lstStyle/>
          <a:p>
            <a:r>
              <a:rPr lang="en-US" dirty="0" smtClean="0"/>
              <a:t>Railways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flipV="1">
            <a:off x="7696200" y="5105399"/>
            <a:ext cx="103620" cy="45719"/>
          </a:xfrm>
        </p:spPr>
        <p:txBody>
          <a:bodyPr>
            <a:normAutofit fontScale="25000" lnSpcReduction="20000"/>
          </a:bodyPr>
          <a:lstStyle/>
          <a:p>
            <a:endParaRPr lang="en-US" dirty="0">
              <a:latin typeface="Baskerville Old Face" pitchFamily="18" charset="0"/>
            </a:endParaRPr>
          </a:p>
        </p:txBody>
      </p:sp>
      <p:sp>
        <p:nvSpPr>
          <p:cNvPr id="4" name="AutoShape 2" descr="data:image/jpeg;base64,/9j/4AAQSkZJRgABAQAAAQABAAD/2wCEAAkGBhQSERQUExQUFBQWGBYYGBYYGBgWGBsXGBoYHR0eHBoYHCceGBojGhweHy8hJCcpLCwsFx4xNTAqNSYrLCkBCQoKDgwOFA8PFykcFBwpKSkpKSkpKSkpKSkpKSkpKSkpKSkpKSkpKSkpKSwpLCkpKSkpLCksKSwpKSkpKSwpLP/AABEIALEBHAMBIgACEQEDEQH/xAAcAAAABwEBAAAAAAAAAAAAAAAAAQIDBAUGBwj/xABKEAACAQIEBAQDBAYHBQYHAAABAhEDIQAEEjEFIkFRBhMyYQdxgUKRobEUM1Jys8EVIzRistHwU3OC4fEWF0R0wsMIQ4OSlKLy/8QAFwEBAQEBAAAAAAAAAAAAAAAAAAECA//EABoRAQEBAAMBAAAAAAAAAAAAAAARATFBYRL/2gAMAwEAAhEDEQA/AOzMb74VOG6dZWEqQR3BkfhhycaQA2DnAGBOCDnAnABwMACcA4EYEYATghg9OBGAPAwMFgDnAwmcHgDwYOE4PAHOBgpwYwAnBTgyMDTgAMDB6cArgCOCwvTgowCZwJwoDAOATOAMKwcYBM4SRhcYEYBOBhUYGATgDBxgDADBrgsKXBXkYeI61ElTqVplg2te3QwT9f540XDfi1mqYtVeLC8P6Y/an/ofusHpVfMYOiuJtIK2FugZg3uN5PtiafDtGoZagkrfUVRgw6w0XAJIlgDI2jEaTeF/HCrIDrSfYagCl+8aoIuNsX+T+LKEy1Mw0wAZM99rfLGF4h4OyhHo8tpsUIBA39Mw306bYj5fwbVnkqqUFuax+gAg9eo9P3Ujr2Q+ImXI5mI67fL3+eLmj4qyz7VU+pK/4oxxGvwGqCq60AEblgfuIHt1O3XCq/BMwvoqpVCkgCdLEX21QIgDc4hHfqWYVhIIPyIP5YcnHn3LVc9TEhHUdwfrYgk79T3GJ+S+I+cSAz1J6BlB6xBLAnvgkd0nBHHLMn8W3AAqUwzewK/fcjb8pxcZP4sUWs6MptIUht47hZF8EjdkYEYpcn40ylTasovA1Sk/fb/ocXNOsGuCD0sZv9MUgRg8GDgjggsFOFxhOAAweEnAIwC9WDnDeFjAKBwJwmMFiBeCwU4AxQeBGBg5wBYGBgRgBgYAwMAMFgRg8ARwMDBYAE4NWwnBpgrkf6CYKkBwdgdwNpBj29tziLW4e4EUi02hHJCwsxDRED36dRbFvTzQUAmWB9tVh+5f+WHlzAI6xe0n2EwRM/MdPvjanzWZDAGtQVahmSBYkbGwExFiZ62GJ+T4QtRVaIbdWkx1mBB/1+D9FGMlb3E22E+2M/4q8ftw+qaP6GtQNTD6/OdJBLC4UQDKnEFxxKnAVWTUY3FwbRsDyz/LFPX4UGmCyCxBU8wve2nmt0M26jDfhDxE3E2qTllpIkS4qyQxMgBSl5i9xjXNwU2KPp9oJ69RtB9v+WLUZA8RFDSvn1mJYK1S2gRY2lgAx+u98XRZwkuUbUCQSo09Igm8dNov9Tatlg0hkUsYEEEKfaD/AIrm30MFeHU6UQDTQCw5gog9LnubA/TAUtTw0c0o0vlupZqcq6G02Y80iB/lM4y/EvD2Yp+YbPGhV0G8qQG1g+wOxN97G22rZV5JpBSTci6lpjpF1v0g3tJwMo5ZoNMidO5BANxc+0XJv0npjQ549bMKFhKhMQTpLCZIi3WL/X6Yby3iioGs5U9gTNo3i+3y+Xbo4y6JUUJEmeUFQS3SVYwY7+2xJjDXE/DtGuWFanPaVFrG4jbr2xIKjgHxYzFC9RjVW/K5JB29L7i3T546p4R8Zrn01KukgSROoffAxw/inw+gk0HICmyNcSb2J6fXvjX/AAapV6OZq0qqkKV5bHcWMdI679cE11bifHKWXjzGjVMDqYid8DLcfoVI01Uk9CdJ+UHrjnvxr86MsaSswHmatIJj0xbva3yxjsmtepcEG0wTe47DpPuN/fAj0CCDg9OOP8E4nVy4bVIO4KtUUQPlCHrIPYYvn8XZoOPLEppE6ijybXEEG4Mx+WESOg4MHGXPjEIo1rLE/YBvve/t74m5bxVQZtJbS3Y/5jrgReYGI9HiNNhKspAmYIw+KoPUYlAjBjBg4GCCIwMA4E4AYGBg8UCMDAGCnEB4TgxgYoLBRhWCwBYNcDABwHLqjg2ATrdWOmQYAt6T7YUOHNpF1UD9q4jodQ2+uKGiGtI0A/ZKn7iGEjba3+UrKOxj0zJ0zqQj3iYNxuN+uI6LahSZI9JU7ACVmRcgXn3I2jGI+JeX11VI/wBiRuDs7TfcerbGvreIfLA8zQ1TTyqLO5i1wvKCD6j3mDh/hXGMpnAVzmVNKuBpIqBWWWA9FQDSdxcxJtvbBGS+Ds0xmo1GWpghfYP7+/8AoY6C1cE7sAb80GJ/KNt+tpxH8MeA1ywd6Lesn92LiGuDY9xIuImcXKcJqxGlB9V/1+HTAVdakHBlxvYg31dIm23zwSZU2kk/3pHSfeTiXmeAORBpt8wAxJ+k2xFTglTUI1zsJDCT1F7AbdcWIm8F4ZQJdy4LK2korRpMAjUFO5Ugj2M3m0bPZhK5NKmAtQSaer0uY9LbkTsCNvfGZ4f4eztPP52siOaTtRUN5gVT5ZVH5ZMkAMJI73w4pYZ6jIIHmJPz1DqMFRTTYEk09Z3HpDrMcoUnp3AvGHeCZ3UgYMyswIh1YfXQwB77dO+JfE+N00uyAFC0nRqcz2AEmSZFr274HDc1QrvpAiFLbkMJJjpIkXibdcBJrJqCkMxNvcG8bDbtYdNsL4BmGXM0bDSSRq2MtI6Afl/LCny4vBU3iDy/jB+u2+G81mVoMCzL5g5/LDLqYJcnQH6ARJFrbYov/FqBmpr1AYxY2YxsRihp5Gmr8ghgdoImfYza/bEDivxVyZqvrqOpIHKUdgBY/ZBUHrIvhlPHGRrCEzFIEERrDUO2zuoE7T/liVFk1jdSo6dxfuL79LYkUtIPMJkCGEB5AgkmCSAu+oEC2CfI1dKuksD1C+aPoUBBH1G5xEppfVaZndhzC03m9t4G2+NKsagQSVqP8uWIHQHTBE2Jgm4xAz3hwVD5lGsVcH0EEAwAYJmBJG4A+mA9AyIJBnfVufewB3/HErJ5YkXloBJJGm0yZLGLXM4IzdDi9ZX0VFKSSFBgE6eoIYq032PUWGEVeLVkJZGaYGxMiRedPUfy62xo89maNQeU7jr7ED6f6/Ekv6OA5gRN7zIMiJPWRP0jGYqHT8Z5lPLfWGBkFTe1usC/Tvvi4yHxDc6ZpqfMEqA1wQbgkT0g/XFEvBqj1CWKlL6k3HsQCLG34nCavBakgqU0jYHubXEdr/6nCDdcO8b0qjMjzTYHrtBE/l+WLyjm0cSrA/I45PwpKtNmNSGkmGkkwDtBj7oOLf8ASGksiqF5eVTpiw+yQO/Yi24thEjo4bBjGIy/iCuvKDP74n7r6j9+LHhfiuSRWGmYKsASt+hiYM4JGnwWGqGbRxKsrDuCCPww4GwQc4E4GBgCwJwZwRwBE4NcJwFbBXJkekTpA22JBNpvsL36fniLnsoRTdiZ0CysPtWGxu0GxEj52wmll11KqmmzfZICydVhvcE7RseoBxJ4/lytE1SNToVMMW9JAgMQfSW5d/riNn/AmSFENmK5WpVqGS5JJA6ABtvciNz8saatxGi4YMAQ24Imen88cr4L4pKIvmtDaWJZg16hBILqgLrJtygkE7GDiu/7ampWrMCAurlgFZi0hegJBaOmrEiOmcM8Q+Rnv0ZmlayF6ZmboQL39Wkx0tTEyb41jZ6B2x5947xcs6vT9Qo1ACLmS1OBGxEmwPf5Yu8p8W6emn5/nmoqqrgU6YRmuSeV0IFx02Ud8IO40OIagG6EfiLH8cP/AKQGEHb5445/3z5SnpCU6zJ/WMYKqVJuBzIZlrb23vh6h8dMqfVRzYPt5LfzXBHTqnDUggVK6g9FeY+RYE/Tb2wMtwOkkEy7C4ZtM/gBOOcUvjpkmIBXNL7mlTb8q38sWCfGjhzATWdenNRfp+6WxaNtnPDOVq6tdK7+oq9RD16qwI+mID/D3JyCgq0iCCNFQj0iAIMggC0G2KSh8WMhUnRmNWkFmijmTCCJY6aJhR3xKyPxQ4fUuM3RidmZ6Z+6oi4tF+PC9OLVH+uk/kBjO+FPhRQyLVWJOaqVQymo4CsFaZHrvIIk7yCdiALKj48yR/8AGZX/APIoD/E4xYU/ENFrrVpN+7Upt+T4lHIviN4FQV6QHl5YMtQsxWo+qCumy6gdzdb7T0xR+EfAQfNkVwKmXCFl8t2AdgQApJCuu8wQp5Qdgcdj8UcOyucQPXNYeUG0NSDsyhyswiI2udK9D+eOLZ1Gy2aby83VNINo1VVzdFyryBZqZ8thaDqHp6SQA13APDOXocRzKUqYNMigUDSdJuKiqx5jBI+8TMTiy8O8ZFWizOVQitUprrdzqCMQIWoxk99MDpFoxiqPAM8Bq5hMMj0TqJYHVPPp9V9z+GK1ctWoZ6o7JXorUYui6RUJY6206FJ1r6wSLqDNpuV1yqzLfe2wA3tFwLb4ZXOEDSbgiDJItt0Mkxb/AFOMt4Y8U5oUmrV/J8lTK66dOQjxHMjalQEES0z36YmcP8c5evTqCtVpKw1IGV2oCSoXUvOGZdzZuu8AY1QviNHK0yNbik51WLKSST2GmpbsD9DhHC89RpsxNZ2VgNICVdCupEGDSLTsDuLYh0qOQDA0q9NVhdR1LUd2+0SwYm/QmTa8xBvMpwMMpZaysokSvNcdCVMdj9ffEoveEmnXUpTzFJ6gUgpTYkjqOWoNSmCPs9cFkfDdanOpmqLPKWBVh7ET/rtjG8UpwFG88wsQQV2I6gien4Y6J4c4axylF/0jManpoxLOKvNy7GsrGItv+OAq8xl4XVAPS5G/1ub4aegZNries9r2O34YtcymdVmKstRQzwXpUidIEfYZDE7je/bELxZx+tkvIX9HpZtqrsoSmjK8KASVUswZokxawOKisq1QNwymB1/zxJoV53lr99vqNsX2XRqzMGy4BWzaapDXsLFQDMTcxscQFyC1APLFZGIkMVpPG8HkqK30/DARaSEXupg3GoHtYg4c/pXMJ6KzG1lqKrD741fjjN8a8YJw/MrRzaFgyCpqo6kbSSRenXTlBIJ5Kn2Ym8HZ5jhyPGkvTsDpahUaBAMakn8+2Ar0+IeYpGK2W1dmplgPxDD8Rifl/iflzZlqoexVT09mmPphNTgSyo1046hjpP01D36z87YZbw8x2AbYnSyt+DfLp2OHzguaHj3Jt/8AOUfvBl/ErGLihxOlUAKOrA7aWDfkcYFPDCNPmUWLW1aQOsn9gbnt7++D/wCztEDToqACALLPU+zTJJxJ6OhFxhanHK6lRqAApVMwBtE1DBnpDsvvAt9MWOR4lmiv9qrC5syZcke0mnce+E0jLU8oxJpkSoJLTBYkGQLNIaJvfFh/RutFpqwCEwZMwYkXg2Ugt2IkbzjN5zjjK+XpqJetWrGpSdWRgqlVVibnQRqIhelySIxe0OGOhGrK5jWBAVGYNVIB5QKwCkhQxLE2CAwSQDGnLeOU3p1nDNO6sZFux3tMi/44p6VQKxuIEfd7QTtjqHhXjmaq03bL8OqVgmvUy5lqC+Y7knUU0+cyqFGncCf2sO8U8U8Sp06rVsk1Ogumm7h6zBW8oBw39YVdGY2eDEjmJGCOZZqtOm5UG8TpBQkECBcnUoPaY7Thh38tgRAaAQQZ9Y/vEiALfz2xeceei1PKIK001oUnqtTBfTWqFy6FGqAFgIHKV2NuooTWirrpMDpuCyJSkAQZQEr9AST85wRHorcX0++DzcaragbSCCL9Ym8bRN8XLcVVSznL0ZKpCwpQETzaextb/O9Xna+pySFnqUAE9SbWn5WtgGstSB1SwSBaZgtItYGLSfpiXk+C+Y0CrT0gFnYajpQbmCASZgAdSQOs4b4Zws1hWh6aGnSaqAxgvoIlU7tpJaOyHEmNGUtM1XJJ/uU7KD7Fix+aKemINr4Z8YUKNVaOSyCMopsKtWozPVqGFklkAC09VgIi6mxtik4znctntQGV/RM6HYQhik6yYV1eClUGFkbliTAsKng1VBURULTuWP8AVbSTqdakqoG5HSTGHM3mMu9RmohtQBO3lqY3KQ2pbSeYm0yRgKA2xtfDK5LJGnWzS1K+a8ymUy6gBUWQddQsIZxNk2kQe4YOVoNWk1FqVQdTUgpAaog1ONTU4gsD1iCfnhunQpmqSatOpX3I01i5cSWgFQgMg3mLnbcBJ8SZPIVmqjKU62VrowijU5lqD7UMpIpuD0J0kREEwMtw6tFWn1AdLHYgMDGL7iVWiao8qUrDcAmC37Ost64ttEyJNmNTWUDMIfssyNcgC5k7bCZ/1GA614A4w9fLKDUKaXqIsuzsY0vJMHTJJEE9bWxm/iT4tTNUsu9EurU6lVSZANjCkMDcGCQR74z/AAoZ/LKRRlebVYU2uQL83yH3fPEfi1JlyyrUUCoKpZtpIqaosNrqdu47YK1/wpoZevRrpXy1Gp5WlgzIs6X1m7G9oN+0dsbp/B3Dzvk6IvsBH5Y5D4O4xWy2tqUNr06qYgnQrGdzb1SJ3+U40ed8XZypRrJ5LIxcNRcOAQusNDHVflAFrHURAxRq6nw/4fectsrmAxUGDa4v7WxKo/C7hpI00HQlelar1/4tsZbMfEPMsQFy406QJkagTdgeeCCQotECd8XWX+JR5Ccuyy0PdSFXadWoxG9gbDa9gzfGcvTytWpQo2SnogE6jdFN26mT9Bpx2bwZUnh+TI2OXpH3uF7Wxw3xlnlqZqoyMroxpaWF5HlJe3TDmX+LmdyqCjSOXNKiBTQMktoUwPtgtERO8XwNehDsflW/xDGT8aUg3EuEAzfMVjYkemlO4vHtjieZ+JeZet5rJRFQyZXzQJYgnl8zsoH+dsSuJfFnN1sxlszUShOWeoyKqOFYuADqlz02giL74I9CcNI8/Mb2NAfL+rB+6+J9OmPb/SrjhOV+OuZV2c5aiQQAQC4XlkjrIN4wfDvjlWpkt5LVB+y9YwLIBA0EggKep9U4UiJ/8QazxOl/5Wn/ABK2Ou8J4qXzjqCdGkKLCNSGqG6TbSP9HHAfiT4qPEc3TrGn5f8AUomkNr2eoZnSLy3bG94d8Z6YYP8AoIRiTEVerQCZNK99U7xJwHT8/wARhoEE+TVfv6IEWI+0fnvhyrm188qdNlHS8gtYe8Ak/L545evxtyp0t+iOo0lSPNBOlp1D07zpO829zh0/GLJs7McrUkBmLeYu5n2k7sIAi/thReZ+up4tk4ED9DapC8sg64uO8D6qPpsK9TyyAS3/ANxIgrUIME/3Db3GOQP48y39JLmtDilSyq0NMgMDrq6RLgbSAZ7Y1VT4rZFypJqAkgEENsusLELEEMTv9oTF4K2dNlqK7HYNonSh6LtYnTzDvt2xU+Gs0lWnUeqlORXzCArTe60qr0wWgkaiFvt8sV/D/HuRh6a1W06uUqCQR31RpO3fqJAwnwP4morlTrJBevmagvTutSvUZTd+oOCMtV8eZN6GlRTNZQWV6mXo+WwPqGlQunsOY+qZYA4oj8QVbNhHpUKVJC4YsNK2WQ2kU51BQyqscxqRImcBfhplzVJXN0tQaDQFamWBDD+rMtIg2gmbd74u8jwShpreTlVqnRUWoilcu8FQW0sVaeVtNrc8agbYiqx/itUyjvl1y+XYIzkmmSig6jqldHKwbfoTcEggnScF+IC18qFqPQoCpIelUpVK9M0yDKtUBUBmXYEHcC+2OY8MqCvWr5hcp+kF2d3V3QaS7lgVEbEGPocM8azihufKeRTYMDSWpAZxphhCWA7CxN/mHS/EHG+H1qDrQo5PVQp5hSj0VJIo02g0WGkkeYFNxBAOxAnky+IlAtk8qPpXuIj/AG18V3Ds2KbkkEgrUQgHTZ0K9jtMx7DGt8LeFqb5rLAvRelXZCUWotV1pKDVcVNIHlsVplYIBGo7wcENvTVKNKpmKWToiquqmjDMvVNO4DlRVJSmfskm4uJGIXF08kUqjZXKPTrAtTqq2YZX0kBhetIdTGpTBE33wjOZhs9VrV6hHm1ajFU1ICAUYxzsIpooAB25ItIwvghNXJ5/LkSKapm03Gl6TrTe3vTqEHvoXsMBp/h0vD6jZj9N8vKPTgBkeKbI4ZGUhywb74IM9JxqqnBfDxELmaRaCqX1AEmRyhZI1HaRvjhgBCz0J+dx/wBfxxLHDqgp060Qrl4YTI8sgMfoWW/cjrgOl0fBSrpqgINJgaMnxNG1hbHSLkAneL3EicWOe8M1GQKWqsrKQwGR4o03YERI0ggDlJnrsccnzXGK8/r68HvUckfO8SRf6xiZ4Z4Y2aztClVZmps81JZo8tJd7/uI1x29sB0jifh1qNDNO7VH8ikTp/Rc7TVrgEa2rQyFZBIsAdRsCDi6Xi99AWqKSIyQo0ViCps1jU5li24md7EYqeACpVfMU6LBPMy9aEILlqaEVjTU/tQhue0bnGpX4s64/TeG5HMkAc2jyqlxY6oa9pt7YCHlOP16lajRHkhKjUqeoSGC1Cq+k1Cdj1H0xAyKNVrMjLlUp0i+uqaUhadM8xCzJMkBVHqaoom9tPW8QZTPcSyVWjl/Ip5VGq1IRVCrly9ZAdJIK6FVbxdoEbYzfA82P6OzEUw2lqAqG0lHqO5BncFqVIRaYAwDmdCGm1XK0qdQU2VatOpl1FRQ4JR+QlWQwR0gx+0DiC/EmqU1DU6CrVYAFaekypPpMm422mH6Tiw4TXRznW0yrZIuyMbFxWolYC7c0QJJ9zN6TKUEZVLmNNUq6q26kDmSDDFT0Uk3XvgJdZSulQoAaQo1DmOuCACSRBJsffD7FUbRVZDzAFTUG9vtU3sAZuDGJPg/M+Tn0R6xegTVLsGIILUXXWVPMjLqvaeW+wxF4Fw4pQzsvRDvQCgitTYgfpFHWCEYkAoDfsCOt6JmeyzKarsgSmhCtraoqszEQFqSNbaeYaDcc11nESpSqNRcpqJEgqPMLqQNUsoXkXQCwJsdDHocS6DVTwl0LNArytWGqU/LFEK9MuJ0iPLIERYiZEYlCk44xmahUVkmvVeiCebL1FbSNtLEpUQKASCWUA3wFLw3xKq01SrTGYYlwGMa01AAEEqS7T0aRAgC5i0XimWIEDh8xPNRcEk7ajeLbwN56QMPZP4WV30lKdek6m+qlWfmABBANJBpLGDPp09ZgUeZy6ZUmlmcjUNRCZZ3qUdQLHS2grYEWEbxiKvavEsmGgDIgQsFsvVF5Mn9UBGxH1nC14vk/ToyRIMytGsYHcDyrH3B7dgcSqnhDMmmpqZPLsqJqVaucgidTaQq1VltpkSbCcZ7L5o1VDDJ5NE/2v8AXL5bBrKztWAViYNzcN84osV4tkVJUrlYuCDl3Jm150yBE8tjMbQQZGUzuTYKEpZeo56DKuxICyYAEkCDft9cPvl6VOlrV+EO4NMELTesQHOklnbkgA6ixiwbfFdT4n5WY8vMpkaYhdSLllqrrYdAqOrFbAwRdokwcBW5riFAVqYRKNQkgMVoVKZUh/SELQZBiQNUjfcGWc1kisl1AEC9DVpJvElRadRjYYa8RhWzKVKAblBjRkkojWslJTUFMtYkgQqgw3WXkPFVdHSpUNcuDDmjQy9P+pAkKGNKQ+smZEXtJNyGK2dyIVmQagJP6ikbSAsy4O5E8okdsHkqtFzC0XckHSq5OlLARcAsxJhgbEbX3GJvDvEOac+Y1TNZncFVqNTFPVFgUVlDf3gAekCCQkVs+1IkU865aR5jV6jmmCCCAobm5YaSAbkDacFV2XXVmWpLla9T+rAemuXVaqsps5orK7MBMDcdd75smiKGThtbSGgu6U6Ya8ACRsSd4+o6MDwhnKqqKuXR2RNIZ6tUsHbSQWDM6G49KhZkYP8A7sq/lHzRlaTMVjSWZ1AU6hpnTvplpN+t8JqFtlnBKJkgrNLCM1lA3qk/YMnZQCCY974hcHzbeSqjLUuUsvNm8rSazGzJWUuGG3SY2xPp/CclRrcBgNI8sSrRPMb+qPpMfW5yvwxJRQMxVAUQNBRREk35OY3iewA2AGLNFRSr1KxUmvSpuTCnRSkm4YrozLCRJmV+3tYRo+GZWsjpUBLMtRNTJl+apJmKhWkx8skEllAEtJO0Z7N5mirEPxajuSpDcRzRN/tMpWmZ326xffEShQyzF3WvQrC41jh1eqdZ2tUOnUOgYkdxjKqCjQp0M1llfzaaMNLsKppkjW6+o0wUUOIJhrISIsA34y4A+XzTUWqeY1NVDM1ZHOqFDRcFRqMhSJAk3ALYuZU0Dl6v6e1IXVVyWXoAGS0lizEiTO4xBy3FeIItREkhKTJqco7U8uxErLGAvL23uIMYIg0/BWYOZrZclA9C1RpZ0DH7Oqmrc29jeVYbg4uPB+W/Q+J5cVmWBVNFyA4H9dTZQSWRY/Wdb8pMRBxc+HPiHTytMpl+H0qlS7NUeuK1Wo15Y6Uubmw74ra3jKtmaeZyqZXKU0zFQOy6XBpFUppyQRp06A2xuxtfAZTi/DHy1V6NTVNN9D2bSGAEgaoki/aRB2ONj4S4Ago52ohrVqVSnTyiMiAMz1itVpDHTT0JTAbUxAL7yQMX1Dxs/l00z2UrVKtEPor0KiU3qeZT8os4uS5p8usEnrAIBxjvElWvnBSAoplsvQUpQy4JJQGNRYkandoEsYmPbARs/wAOoU0pLSfW2lDXd2IprVhtVFGWVqC4YwDEeoza44LQpZpW4e7rS11FrZVnJdfO06HpklUlKoEqYXnpqt5vX0+J8SSkKK1sylOmF0pSqeWse4SDfufmcU/Ec3WqkfpL5hh+1WZ2v8m7CdsBL4z4ZzGWCivRFLWHOt9ctpq6ZZQT5d7CQoIaZMjGz4Z4TNCjUSrmMrlK9ZGy5NRlpaMq9UlqjCo3mValRV0IpCwgYkjlOKnKfEbMqgRM/UBVQq66SVX1CwAc0S8bRzTbB1/BFVtVWqGrVGuzF5Zi395zzTsJM+n3wE/NcBoUatOvT4tkjWy1OmaQUf1dQUQBoYrVbSx2I2YNP7UVud8FjPzX4aVqK3M1DVSR6AgAU2QkE3BCuBBAkmZxZZb4eVGQFkXVA0pUl9JbodBgfc2w7YkZX4dk81ShTVD/ALNtVwbTTdAJvEgkyRiwIymXyWVy9TKZnM1GrMDTqDKAVVp0/MNQ01q6QC7MFLk6rKFtcCjbN8Op1HpURnKeXr03p1jWVSaZDI9KqFRpfRUXmBglTAuTOxT4XI7S6NsYJkRtEkWPSB+Zwp/g0InL1fINvUwqqbdpsZEzJG9uyDMcJzGSyKVqKqOJmvpFQoz0qVOnTOpRrNMszFoY2ABUCSQcUHHIr1NeXyjZYaYZTU1gEEaYLovlm0W/ATPX8l8O/IU+YyVHkc7kNYG0AKItaw/niYnhrKqxdn1MFUQC5SJH2SSsnvA+mLBzt82rrVrUclUOcr0zTrayP0dNSaajUlpsKis4GzEBdR6Yz3Cs9WyZRmy6lVLmq1Wkw81aw0NTdyeZCNoFjzdJx2z9GyykKmqYJHpWTf3mbH+WE0sjTBMJTXW5BNiH2FyAJOkdb/deQcybj1TNuKVFsvRpDXoootOqRqJLnXUplyzEkk2FxAEYtMrwbOvl1oTTC0wg81ECZh0pHVTU1gZ00yAwESNAkwMbOnw6krF0pUV1TLCFYi97HmuB/wDt13kfpB1BVETpFgIDe9zH4fK8Y1mYMBW8FcRq/wDi6xEbPWrMRHQnXf5hcMj4bZnzVNQuAVIeqKpYQZ5TrOoiPlv9cdJymfqSRKkAxEx1vHQ9o7jAVzJ9JYDewuBcAmO0fniQYah8I8sSAawmJgFQYO06wbfPf6TiXQ+E+UU+qoYkyHFyOthp2JFgOuNYaR2ABluxi3bcFebv/wA1/owknXG0qbjpfoROoG/85xRksh8LMol2bzjNg4FhFwdESbzfbFvT8E5NTApU5gADQtxJndep7WuMXIWkwKMxIUXuF+ZO1ht9+EK0GEGoWIlpiZMX+ex6nfsECnwilTOpaYWQRcmPlAsBf/PDjDlhQkgBY06hNvaPp88TXzj3003Nhebcx33Bjf8AC+GavFejahGmQwgA3+lgV22viiHlyrEiaasQ5OgATFtogmIF52xYUGAgazAmCY2vPSD8h7bYRQenp9IO0coBhtuv4b3HfElgoQBFvuRF1jpEbxIt1j3gG2q8p7wo2Py+u427xacF+jq5gkxe9oHT0spj627e7eYrs7BJO8E/smOsi3S2EUs29woLT7MegG4/ztOAnVMvT2B6dI2G5sI2xCqZ6nThddQWFhB/MYD16hIBVhc3CgWke+xt8pwulJExO+0/yO+Aqqfwor2V+I1/LUQFogZcg3udOoNv+ffFBxTwi+TzLUy/Ea9LMUxSBUPUh6jxqNXSEtF1AmDvfHUsxxUoCwF5Mqfnf8BIjedsMZXj8y2uwvp2EFZA7npe2MDG5fwvk6aSnCqmYrahNOqSCZ1SdVYkBRpPqMe5MTuchwSgtIBcrQoSAWRKaQDvHKIaDiFmOMeZSB1aWUq0SRNtpBHcG4O0Ritq8VrEQXXRcllOraNyBC94nrM7DAaJWorTby2SmAdKwtg0xGlCs7RbscRq/A8vXB80rUZDDOOQagJ2k6YnocY7MIalQjUWXSGYTqnSLgCIILAD6+915ZrAAm9jqWbWgEljLAmOoMne2Aus94Q4eoGolDJ+317QZAFttsQF4Fk1YgMSRcroFwYvBsP+fthNesACFXURqAaOqwIgSAbb/wB2ek4RVIaNJGsliFeJ1LC2lfcDcdcUWWR4FkabhqVALrADMAqgz+0bT/06EYkV62WEKKTup1LIhhYe+/qCx3+WM7XoV2MqpAQbACSYESTYSFiTtIsYxLymVzJpyFO2ogggnc2m4M8vyPucBJpcNyVNpp5ZEgwGWFIJudhbvb9q18Ohlpg6VQgWiCdO23fr06Yi0fPfWtVCIWzSDqm8TG94IiBhh+AFqiaHIUMpJN4YDp/w2Nxv1BOCrNeOaPTpgAxygdjaBsYiYPy3AS/G6guWaIO0C/q3AIv3gb2w1TymrXrbSoBEQIi8226dPuxJSncQbTMquxJPcDcEff8AeRAq5sMZdCQ0tzXuJ2Bvbl/CMGuZuSE2BPUG89ZnpH4dcTMxtoABIJnUbcsEGBPUD7sHTbT6RymTcbxf5iBNjgpRz7uFkAe0gNyxDQRPQ7RuL4i5bh+udZYEyD6TFvbpff8ALBI6+YV06YgzMDSRBsD8zMRb2s75tjpaLzbqDEkXEGD+QnsCGoGQAhDL7EgBrWuR0n6nC3ylg3MIBGxEQSLiJHyjFhlGZSVMwwBlSGhbQYNwSSe+w+jPFq5bSVkAaeYSLEjeSBB73/DAMOzKsQDykQQTtO/a9veb7WGXqoCVbQH+0qm4NxaADFjv7fUs6RZtWkQI5gBuSB0M3PUfXcIy9KkwFpMKQZ6j3kTefnboMVFqwQwApbqeY9LD336ydjgmcM0BZPe5HuN52EG+IVPyg1vVa+1hJi99jMb/AC6resQOVZ6wLX946xHTc74gfqmEMLdlMg2v0JO+8f6EYg16A0ArywCLc826zy7ntY+1sNDiuo30kEAESZ1dABtHcyNuu+EU+Jo5BJamYUmG5hIJ9x0Ij2+6iU+VRGD7HaRA6GB9fn26YKk+rWAvIJB6yTpMk7R0vaAPoxmoWGMXn1EA6RsQALyexHTvhf6SNAGo6YImfswPqevXcR8gN1bUFk6ReBeCCesxcC3z7xiPXV2DQXvACmxA6AN1F8OrV1aY6HmPUwCWjpEzf+6cIytYAwCY2uCTZYHUSLfiMAhM5UDNylgCfw7mLg3gbdesYcbU0esCRIEEbdIsBsRI6npsBRLXZiOYdQBF5vE2/wAtsRP0N9JXzDLAEmCDaehIg2Fye31okCipltL8xP2iJEROqNtj9PliaSxEU7aQd5JJINua569T0naMUkMrgs0GCJ6EjqYPXb2xOpK6BucGJtbTNzJNzuALi8YKdZXBY6niwG2mRawM2M3thzLefBhtdzfSp+QvtaLdMMIjBSAoLGw0m99+U2uDEC3zmMP8OKFJsk7KxggQBsQe2CKriFKrVLcwKsoliCGmYCqIEze8jcC83TV4ZUNl1AkqS2ljcIIDS150gbWO4MyRlsxTFTQzf1cwpJUg6WPXV3vEEAAjrhxuO6BrIWxJczMEFQOwnlNiTEHfcYVGpcHqa+asF3VRvUsJZSSboOTa8n2xOGSRPLJGsSAYMjV1lo9vum3Ziq2rnYkn03G2kv8AMMGKm07Peb4h1C1NtOrWqtpS/NNmZZHUCDJZdgZgSaLWkimWCEVCAbHlsSI5rMSNTdTeYkDD1HSAARBi4Nth1BMkW9/eJtRVeIzXqBAAIpHRpOqH8wAag2kgaZAgXABaDOJmT4qpCCSQZAaQ6mU8wuG206L7ASVXV0wDtRyxYMs6QsGLkSsCOxHbsR2xZAoDZFYjVBAFzAJ+8Hqfs4hmqrsEMgAMYiBE6TonYrI7+kxuMJ/TBAUanuQCttIAtJJ9X0O8RcQFlV4pykhBDa72AmzdTOw3iLb2wwOINLepQpW5H7Kk7jeJn6A+xYHEUKluYaASdwANQ/aiTsu5iYMi+HK1RgwEkOJkATqFpIvAAE2v26QSJXnyoiW7TbULkQbj/wDkW3wRqy1MlQd56aWge8Gx6AgQO96+pXCkKNLDqR0WJuskkj6+kmxMYcymdQyQZkSFgj1BYuSSCZBn8+oTK+asyc2yRINyRBPLewPT2w3SzoW7jSIEAAdCIg6djpJ+/tiKK6NylwDrUQY5jABn3n3Pt0h7zxKQkhgTOx5ouAdpDb3/AAwC6tNi+oMSACIMxJv6hA9/YRHsim1QeoSNTWETpFpInc6pgdrYGZpHSQR3F5MkFpE212AucEoOo6QZNyt4mBMg2JiDcicAVR9yisW2DR9oBrajJm2m/S04rKr1kbSKXmTovOwLLp1TZZJibwfkSLSpQzAclqY0dZMQSCIFugv856GcW3DopJvMnftqIPziCT13J98UIpqyalYwSACROkBTIAkEFjOnoSBH2cVrOzhWIDFRCiVgH0kHeQWuCPxxI4my1XBR5Mu0Ay0ReFIG8Rv9i3XEBOH1FAE7kkgDmIBAIIUkzuDfrtbAPVKdRuUoYJA3k6SG9BEaYtfpMYcyObQlQyMmqQCLQDuBNhubD54ZfiTKxU+qZ2iGIvc7HpadpgdUDNpUSX0ldVnndlnSAGuSAJ+c4CTnaPRWKCev1O89mAs33HENMuxkB4I5WDAHf1dhA22+yd9sWflrI1EBmgX9ge0QASDHuYN8M5isGIhhI06mABIENG3YkX7R74AqVGoC7FgywrKBBbVcsskQQWMA229pDVt9IYRBA6REg/faPn0srNosrCkiRAUmBsoNhMyZ/LrKkoa0YBeUKwmZgyb2JBsf9TgE0aEsAyEjkEado7idoEfT3Bwh+HKHJUuhBgQ1rzvvPtud97YdzLAtN1g6ZAm5BAN1uAx6fdfCsu1FmC1DrgWBgt0kjYk+0bk+2Aj6HWIm12iInRuCSTc33A2v3YJYNBUwRIAgAdRJIubwTJsVF8P5wlkknRr0xENB5ehjm9R+n3M0qr0tQ1ISZtEzpYn0qAAYjaAC3vOAi0y61OYwmqnpX7UALPvYlvkB12B1s47lWUGWAIMGJJNrbDSJ0jvGxtLrZqmGMCGkKGmxDSRtANh2tbthinxMiodQKAKBO4NyDMglfr77dSm3oNoI5maGmDJBnrB7XIjvM9TAcGEcjmDS1uhn5k6Rsf8AnI8t3AIcNBkGLEHTJ23EfM398FRDKkswYkTIAjRMamJ6A/mN+tQ22ZaiGNVgAp3ERAH3qT0n5dcGucqsWNKoqrMQVZrwOs3xGqKrrOotOnUIUgaf29zYyPYTOLPJZdai6l0RMehOwne++AqRw1WbVNNViOSAGCz7AECCbz0vacFVzgpMVKq61Gu0CE8sCWqMCSJXSAoAmIAMXYerThAq/wBYoVtNwrBqiioxEbU9e9iTYRJxXNl/0lqlGrKOQpKqpbk0jSQskVCeUnfYz2xhU5uL09TlmReRhUXWgjQLfalVGlljeWAN9WGf6Rp1K9MR6WrM9llGIDyCJIP9WlgFldwxjCU8LGmRMHQxUWhoVzDFyJNRgZIMgHTE6YxOy/CDTpkMqtZyxlTIDGNUAiANpLQNVxeQoc1UZcuyioympUc0gKqjVFQ6QrqsCUCHmuxZhI5itvk6zcjEBKjjkDRTIdlRyrXMuCGPQwx5bGH6HCmpiuKytpBLqYDtB5DqlvUSJgRYCZtKKtNAiEqDWU6jp5imr1oRaee2wB0qbRii2y1GohAJDAmLBjLTLTqEGEGx3kRMAYezi05qQfsqZ1G03IgWnSCJnqYMDEXK58k6HA1sFM6uxLDn0xAN7XgmDecTDUCzq5VDywAsF1Mt+UgA9QPeSbghX1qDOERQh0SNbDc6m0uxGlS2kbdCbC9joVHjVSXzWVUGl7S+rSGDDU0xqa87km5w+lZiSULFmloJWFlSy6iNmCNp674iZClUFBgAirrlbMB6bhxDc0gdPn2JAylQN5TPRKuCECi4jmBFxpYTEA3MP2wlGkjSTBNS7LbSdRUSpEWBsJEpPuTSgHpLrZpCyDMhWksYiIIJUdYE7Ryh8q6BmE01sLXtMLJ6iXJ729oYos9VqLF9Gp5WrJdgSdiyiCZUpB+yINyDh6txFZ1OxpiRKkxzaTNjebKsoYDEmfUcQ6IqBtNQPGurUSSNTBVU2iygk6jIuQ1wLYjcRp0Mx5suKTIxuEuwswWSReDZiLg9JwFtk6jOIAldSlWUMBdlAkgHl0TBi2o7xjSU+FMpdtXKYKAFiZi0kmb/AEtaLYzvh3w8pVagdXdhCjYFVn1RIEwLDpF8X9fLu7kSeUkRaRsRzaiSSY6jl6HBDlXLslEqsay1vsjcSBcwSJ5jYW3xT1OJM6slQmG1NYAyCCNwQJgH6A22OLKrTqOtmVuXdZmYIgzbYm3fCsrk2VZIBYWG6jUAQTtKiTYewxRk+I1CsRr5YMpq2YoLgnmkQonse04l5LxBSKDeJBVyZFp6EypO257HvjTSWn0IJWTE9Yi8ARAvcmbAYW1MSBop6jJm2kwTN9Pqi8R+WAqaxpZknXAkc0a5LX+1A2+f2j7YSOGIGgKBzTfV06zIgn0gHosHFhXjRyUZItA7k3vI27++2I2dzGlUljYCAT9uW0gkn0na8RBvgI1eqVGmOYwpB2AIJ6kz+FoucDWtIadN1sbA6S0+40i/zAsBtgquc8w6EQwSdUjTsQLTAYAGTBMahe13RW1U9PLTIiAfbrvKrIJtNjt3Krv6eVXYGxVeWZktflMwdXSN7H2GJ9DPrJBliSdMA9WM7mxhjPYCNzhvifD9YIqAAAgybnUHMEEiPTEbdL2OE1OFAvI0zohb2YxEnooOoCBBMXnqEysVFMa9LTqNxy6jpgQt9UD5wW7EYjJw1NMlYUEBYiACCCSSAbgAwf2u5JxG/oZqdMhQakWAkX5h3Pcnb36Th98+6UoNNosf2gBJHaYEdv2ukYIVQyJdIAjaNJMlRBG/WL3EfdiMj6ROliYYmSRcT3FyGP5fPE1c+zuAiwGUyJhlfUAPutYdB1BIw1mMlU1gpVaGaAFYGwC6pjrEbR6ffFEZMqFh4K7naRpPLvsQI39xgVcuaqQ62mJMXIHteTbadh3xY8RyJ06+WQoB1QAAQNwJNyPeCRiBkapAC1EYMIAaRy73MGeoi5ALCJnAHlgFUIJjSY5SbCT06jY9bjthitQkEKNKBNA02OggjTqn53uLt3vPzYX1S0EAmJLASDYXK/8AW42w3WqFQoMaeQRJmxueayna3zwDGQ4Wol0YJqImWuAwv+cQem1pw8lAKSGYSD+zqtA6jDWbzIKxY65EyJMK0i+wsb/fiRl+HagSdEzeSFvA2F/+s7YKg8a/tGX/AHT/ABqmHqf9oP7n/uLgYGMC8y2//Gv8OliA36lP/pf+5gYGLgazv9mf/dP/ABKWKfL/AKw/76l+T4PAxekP8M/tp+VH/GmJnBNj8/8A0YGBhqm+A+mn+8P4dPB5/wDsx/31T86mBgYgjJ+qf9yv/ETEofa/3lP+HWweBioe45tS/ep4yb/26n8qn8JsFgYmK1vhf1N+5/63xrqP6qh+7T/wDAwMEUPhr01f94f4eLHinoPzp/xBgYGAY4d6W/4/8IxOHrb5p/6cDAxQzkv1Cf66rjNcR/tOW+a/4auBgYZyqZ4f/WD/AMwn8GlhVTZf3X/OpgYGII9T9a/yP+PDGc/s/wDwP/CXAwMUXeQ/Vf8ADT/JcTqHqf5U/wA3wMDBEbNeql+8f4a4RxX10v8AeD+GMDAxQ0PQf3MV2e9R/e/zwWBgFZz1r++P4aYjjdv3m/iNgYGIqv4L+sPyT82xacX/AF9T5/yGBgYuD//Z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20650" y="-1766888"/>
            <a:ext cx="5905500" cy="3695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data:image/jpeg;base64,/9j/4AAQSkZJRgABAQAAAQABAAD/2wCEAAkGBhQSERQUExQUFBQWGBYYGBYYGBgWGBsXGBoYHR0eHBoYHCceGBojGhweHy8hJCcpLCwsFx4xNTAqNSYrLCkBCQoKDgwOFA8PFykcFBwpKSkpKSkpKSkpKSkpKSkpKSkpKSkpKSkpKSkpKSwpLCkpKSkpLCksKSwpKSkpKSwpLP/AABEIALEBHAMBIgACEQEDEQH/xAAcAAAABwEBAAAAAAAAAAAAAAAAAQIDBAUGBwj/xABKEAACAQIEBAQDBAYHBQYHAAABAhEDIQAEEjEFIkFRBhMyYQdxgUKRobEUM1Jys8EVIzRistHwU3OC4fEWF0R0wsMIQ4OSlKLy/8QAFwEBAQEBAAAAAAAAAAAAAAAAAAECA//EABoRAQEBAAMBAAAAAAAAAAAAAAARATFBYRL/2gAMAwEAAhEDEQA/AOzMb74VOG6dZWEqQR3BkfhhycaQA2DnAGBOCDnAnABwMACcA4EYEYATghg9OBGAPAwMFgDnAwmcHgDwYOE4PAHOBgpwYwAnBTgyMDTgAMDB6cArgCOCwvTgowCZwJwoDAOATOAMKwcYBM4SRhcYEYBOBhUYGATgDBxgDADBrgsKXBXkYeI61ElTqVplg2te3QwT9f540XDfi1mqYtVeLC8P6Y/an/ofusHpVfMYOiuJtIK2FugZg3uN5PtiafDtGoZagkrfUVRgw6w0XAJIlgDI2jEaTeF/HCrIDrSfYagCl+8aoIuNsX+T+LKEy1Mw0wAZM99rfLGF4h4OyhHo8tpsUIBA39Mw306bYj5fwbVnkqqUFuax+gAg9eo9P3Ujr2Q+ImXI5mI67fL3+eLmj4qyz7VU+pK/4oxxGvwGqCq60AEblgfuIHt1O3XCq/BMwvoqpVCkgCdLEX21QIgDc4hHfqWYVhIIPyIP5YcnHn3LVc9TEhHUdwfrYgk79T3GJ+S+I+cSAz1J6BlB6xBLAnvgkd0nBHHLMn8W3AAqUwzewK/fcjb8pxcZP4sUWs6MptIUht47hZF8EjdkYEYpcn40ylTasovA1Sk/fb/ocXNOsGuCD0sZv9MUgRg8GDgjggsFOFxhOAAweEnAIwC9WDnDeFjAKBwJwmMFiBeCwU4AxQeBGBg5wBYGBgRgBgYAwMAMFgRg8ARwMDBYAE4NWwnBpgrkf6CYKkBwdgdwNpBj29tziLW4e4EUi02hHJCwsxDRED36dRbFvTzQUAmWB9tVh+5f+WHlzAI6xe0n2EwRM/MdPvjanzWZDAGtQVahmSBYkbGwExFiZ62GJ+T4QtRVaIbdWkx1mBB/1+D9FGMlb3E22E+2M/4q8ftw+qaP6GtQNTD6/OdJBLC4UQDKnEFxxKnAVWTUY3FwbRsDyz/LFPX4UGmCyCxBU8wve2nmt0M26jDfhDxE3E2qTllpIkS4qyQxMgBSl5i9xjXNwU2KPp9oJ69RtB9v+WLUZA8RFDSvn1mJYK1S2gRY2lgAx+u98XRZwkuUbUCQSo09Igm8dNov9Tatlg0hkUsYEEEKfaD/AIrm30MFeHU6UQDTQCw5gog9LnubA/TAUtTw0c0o0vlupZqcq6G02Y80iB/lM4y/EvD2Yp+YbPGhV0G8qQG1g+wOxN97G22rZV5JpBSTci6lpjpF1v0g3tJwMo5ZoNMidO5BANxc+0XJv0npjQ549bMKFhKhMQTpLCZIi3WL/X6Yby3iioGs5U9gTNo3i+3y+Xbo4y6JUUJEmeUFQS3SVYwY7+2xJjDXE/DtGuWFanPaVFrG4jbr2xIKjgHxYzFC9RjVW/K5JB29L7i3T546p4R8Zrn01KukgSROoffAxw/inw+gk0HICmyNcSb2J6fXvjX/AAapV6OZq0qqkKV5bHcWMdI679cE11bifHKWXjzGjVMDqYid8DLcfoVI01Uk9CdJ+UHrjnvxr86MsaSswHmatIJj0xbva3yxjsmtepcEG0wTe47DpPuN/fAj0CCDg9OOP8E4nVy4bVIO4KtUUQPlCHrIPYYvn8XZoOPLEppE6ijybXEEG4Mx+WESOg4MHGXPjEIo1rLE/YBvve/t74m5bxVQZtJbS3Y/5jrgReYGI9HiNNhKspAmYIw+KoPUYlAjBjBg4GCCIwMA4E4AYGBg8UCMDAGCnEB4TgxgYoLBRhWCwBYNcDABwHLqjg2ATrdWOmQYAt6T7YUOHNpF1UD9q4jodQ2+uKGiGtI0A/ZKn7iGEjba3+UrKOxj0zJ0zqQj3iYNxuN+uI6LahSZI9JU7ACVmRcgXn3I2jGI+JeX11VI/wBiRuDs7TfcerbGvreIfLA8zQ1TTyqLO5i1wvKCD6j3mDh/hXGMpnAVzmVNKuBpIqBWWWA9FQDSdxcxJtvbBGS+Ds0xmo1GWpghfYP7+/8AoY6C1cE7sAb80GJ/KNt+tpxH8MeA1ywd6Lesn92LiGuDY9xIuImcXKcJqxGlB9V/1+HTAVdakHBlxvYg31dIm23zwSZU2kk/3pHSfeTiXmeAORBpt8wAxJ+k2xFTglTUI1zsJDCT1F7AbdcWIm8F4ZQJdy4LK2korRpMAjUFO5Ugj2M3m0bPZhK5NKmAtQSaer0uY9LbkTsCNvfGZ4f4eztPP52siOaTtRUN5gVT5ZVH5ZMkAMJI73w4pYZ6jIIHmJPz1DqMFRTTYEk09Z3HpDrMcoUnp3AvGHeCZ3UgYMyswIh1YfXQwB77dO+JfE+N00uyAFC0nRqcz2AEmSZFr274HDc1QrvpAiFLbkMJJjpIkXibdcBJrJqCkMxNvcG8bDbtYdNsL4BmGXM0bDSSRq2MtI6Afl/LCny4vBU3iDy/jB+u2+G81mVoMCzL5g5/LDLqYJcnQH6ARJFrbYov/FqBmpr1AYxY2YxsRihp5Gmr8ghgdoImfYza/bEDivxVyZqvrqOpIHKUdgBY/ZBUHrIvhlPHGRrCEzFIEERrDUO2zuoE7T/liVFk1jdSo6dxfuL79LYkUtIPMJkCGEB5AgkmCSAu+oEC2CfI1dKuksD1C+aPoUBBH1G5xEppfVaZndhzC03m9t4G2+NKsagQSVqP8uWIHQHTBE2Jgm4xAz3hwVD5lGsVcH0EEAwAYJmBJG4A+mA9AyIJBnfVufewB3/HErJ5YkXloBJJGm0yZLGLXM4IzdDi9ZX0VFKSSFBgE6eoIYq032PUWGEVeLVkJZGaYGxMiRedPUfy62xo89maNQeU7jr7ED6f6/Ekv6OA5gRN7zIMiJPWRP0jGYqHT8Z5lPLfWGBkFTe1usC/Tvvi4yHxDc6ZpqfMEqA1wQbgkT0g/XFEvBqj1CWKlL6k3HsQCLG34nCavBakgqU0jYHubXEdr/6nCDdcO8b0qjMjzTYHrtBE/l+WLyjm0cSrA/I45PwpKtNmNSGkmGkkwDtBj7oOLf8ASGksiqF5eVTpiw+yQO/Yi24thEjo4bBjGIy/iCuvKDP74n7r6j9+LHhfiuSRWGmYKsASt+hiYM4JGnwWGqGbRxKsrDuCCPww4GwQc4E4GBgCwJwZwRwBE4NcJwFbBXJkekTpA22JBNpvsL36fniLnsoRTdiZ0CysPtWGxu0GxEj52wmll11KqmmzfZICydVhvcE7RseoBxJ4/lytE1SNToVMMW9JAgMQfSW5d/riNn/AmSFENmK5WpVqGS5JJA6ABtvciNz8saatxGi4YMAQ24Imen88cr4L4pKIvmtDaWJZg16hBILqgLrJtygkE7GDiu/7ampWrMCAurlgFZi0hegJBaOmrEiOmcM8Q+Rnv0ZmlayF6ZmboQL39Wkx0tTEyb41jZ6B2x5947xcs6vT9Qo1ACLmS1OBGxEmwPf5Yu8p8W6emn5/nmoqqrgU6YRmuSeV0IFx02Ud8IO40OIagG6EfiLH8cP/AKQGEHb5445/3z5SnpCU6zJ/WMYKqVJuBzIZlrb23vh6h8dMqfVRzYPt5LfzXBHTqnDUggVK6g9FeY+RYE/Tb2wMtwOkkEy7C4ZtM/gBOOcUvjpkmIBXNL7mlTb8q38sWCfGjhzATWdenNRfp+6WxaNtnPDOVq6tdK7+oq9RD16qwI+mID/D3JyCgq0iCCNFQj0iAIMggC0G2KSh8WMhUnRmNWkFmijmTCCJY6aJhR3xKyPxQ4fUuM3RidmZ6Z+6oi4tF+PC9OLVH+uk/kBjO+FPhRQyLVWJOaqVQymo4CsFaZHrvIIk7yCdiALKj48yR/8AGZX/APIoD/E4xYU/ENFrrVpN+7Upt+T4lHIviN4FQV6QHl5YMtQsxWo+qCumy6gdzdb7T0xR+EfAQfNkVwKmXCFl8t2AdgQApJCuu8wQp5Qdgcdj8UcOyucQPXNYeUG0NSDsyhyswiI2udK9D+eOLZ1Gy2aby83VNINo1VVzdFyryBZqZ8thaDqHp6SQA13APDOXocRzKUqYNMigUDSdJuKiqx5jBI+8TMTiy8O8ZFWizOVQitUprrdzqCMQIWoxk99MDpFoxiqPAM8Bq5hMMj0TqJYHVPPp9V9z+GK1ctWoZ6o7JXorUYui6RUJY6206FJ1r6wSLqDNpuV1yqzLfe2wA3tFwLb4ZXOEDSbgiDJItt0Mkxb/AFOMt4Y8U5oUmrV/J8lTK66dOQjxHMjalQEES0z36YmcP8c5evTqCtVpKw1IGV2oCSoXUvOGZdzZuu8AY1QviNHK0yNbik51WLKSST2GmpbsD9DhHC89RpsxNZ2VgNICVdCupEGDSLTsDuLYh0qOQDA0q9NVhdR1LUd2+0SwYm/QmTa8xBvMpwMMpZaysokSvNcdCVMdj9ffEoveEmnXUpTzFJ6gUgpTYkjqOWoNSmCPs9cFkfDdanOpmqLPKWBVh7ET/rtjG8UpwFG88wsQQV2I6gien4Y6J4c4axylF/0jManpoxLOKvNy7GsrGItv+OAq8xl4XVAPS5G/1ub4aegZNries9r2O34YtcymdVmKstRQzwXpUidIEfYZDE7je/bELxZx+tkvIX9HpZtqrsoSmjK8KASVUswZokxawOKisq1QNwymB1/zxJoV53lr99vqNsX2XRqzMGy4BWzaapDXsLFQDMTcxscQFyC1APLFZGIkMVpPG8HkqK30/DARaSEXupg3GoHtYg4c/pXMJ6KzG1lqKrD741fjjN8a8YJw/MrRzaFgyCpqo6kbSSRenXTlBIJ5Kn2Ym8HZ5jhyPGkvTsDpahUaBAMakn8+2Ar0+IeYpGK2W1dmplgPxDD8Rifl/iflzZlqoexVT09mmPphNTgSyo1046hjpP01D36z87YZbw8x2AbYnSyt+DfLp2OHzguaHj3Jt/8AOUfvBl/ErGLihxOlUAKOrA7aWDfkcYFPDCNPmUWLW1aQOsn9gbnt7++D/wCztEDToqACALLPU+zTJJxJ6OhFxhanHK6lRqAApVMwBtE1DBnpDsvvAt9MWOR4lmiv9qrC5syZcke0mnce+E0jLU8oxJpkSoJLTBYkGQLNIaJvfFh/RutFpqwCEwZMwYkXg2Ugt2IkbzjN5zjjK+XpqJetWrGpSdWRgqlVVibnQRqIhelySIxe0OGOhGrK5jWBAVGYNVIB5QKwCkhQxLE2CAwSQDGnLeOU3p1nDNO6sZFux3tMi/44p6VQKxuIEfd7QTtjqHhXjmaq03bL8OqVgmvUy5lqC+Y7knUU0+cyqFGncCf2sO8U8U8Sp06rVsk1Ogumm7h6zBW8oBw39YVdGY2eDEjmJGCOZZqtOm5UG8TpBQkECBcnUoPaY7Thh38tgRAaAQQZ9Y/vEiALfz2xeceei1PKIK001oUnqtTBfTWqFy6FGqAFgIHKV2NuooTWirrpMDpuCyJSkAQZQEr9AST85wRHorcX0++DzcaragbSCCL9Ym8bRN8XLcVVSznL0ZKpCwpQETzaextb/O9Xna+pySFnqUAE9SbWn5WtgGstSB1SwSBaZgtItYGLSfpiXk+C+Y0CrT0gFnYajpQbmCASZgAdSQOs4b4Zws1hWh6aGnSaqAxgvoIlU7tpJaOyHEmNGUtM1XJJ/uU7KD7Fix+aKemINr4Z8YUKNVaOSyCMopsKtWozPVqGFklkAC09VgIi6mxtik4znctntQGV/RM6HYQhik6yYV1eClUGFkbliTAsKng1VBURULTuWP8AVbSTqdakqoG5HSTGHM3mMu9RmohtQBO3lqY3KQ2pbSeYm0yRgKA2xtfDK5LJGnWzS1K+a8ymUy6gBUWQddQsIZxNk2kQe4YOVoNWk1FqVQdTUgpAaog1ONTU4gsD1iCfnhunQpmqSatOpX3I01i5cSWgFQgMg3mLnbcBJ8SZPIVmqjKU62VrowijU5lqD7UMpIpuD0J0kREEwMtw6tFWn1AdLHYgMDGL7iVWiao8qUrDcAmC37Ost64ttEyJNmNTWUDMIfssyNcgC5k7bCZ/1GA614A4w9fLKDUKaXqIsuzsY0vJMHTJJEE9bWxm/iT4tTNUsu9EurU6lVSZANjCkMDcGCQR74z/AAoZ/LKRRlebVYU2uQL83yH3fPEfi1JlyyrUUCoKpZtpIqaosNrqdu47YK1/wpoZevRrpXy1Gp5WlgzIs6X1m7G9oN+0dsbp/B3Dzvk6IvsBH5Y5D4O4xWy2tqUNr06qYgnQrGdzb1SJ3+U40ed8XZypRrJ5LIxcNRcOAQusNDHVflAFrHURAxRq6nw/4fectsrmAxUGDa4v7WxKo/C7hpI00HQlelar1/4tsZbMfEPMsQFy406QJkagTdgeeCCQotECd8XWX+JR5Ccuyy0PdSFXadWoxG9gbDa9gzfGcvTytWpQo2SnogE6jdFN26mT9Bpx2bwZUnh+TI2OXpH3uF7Wxw3xlnlqZqoyMroxpaWF5HlJe3TDmX+LmdyqCjSOXNKiBTQMktoUwPtgtERO8XwNehDsflW/xDGT8aUg3EuEAzfMVjYkemlO4vHtjieZ+JeZet5rJRFQyZXzQJYgnl8zsoH+dsSuJfFnN1sxlszUShOWeoyKqOFYuADqlz02giL74I9CcNI8/Mb2NAfL+rB+6+J9OmPb/SrjhOV+OuZV2c5aiQQAQC4XlkjrIN4wfDvjlWpkt5LVB+y9YwLIBA0EggKep9U4UiJ/8QazxOl/5Wn/ABK2Ou8J4qXzjqCdGkKLCNSGqG6TbSP9HHAfiT4qPEc3TrGn5f8AUomkNr2eoZnSLy3bG94d8Z6YYP8AoIRiTEVerQCZNK99U7xJwHT8/wARhoEE+TVfv6IEWI+0fnvhyrm188qdNlHS8gtYe8Ak/L545evxtyp0t+iOo0lSPNBOlp1D07zpO829zh0/GLJs7McrUkBmLeYu5n2k7sIAi/thReZ+up4tk4ED9DapC8sg64uO8D6qPpsK9TyyAS3/ANxIgrUIME/3Db3GOQP48y39JLmtDilSyq0NMgMDrq6RLgbSAZ7Y1VT4rZFypJqAkgEENsusLELEEMTv9oTF4K2dNlqK7HYNonSh6LtYnTzDvt2xU+Gs0lWnUeqlORXzCArTe60qr0wWgkaiFvt8sV/D/HuRh6a1W06uUqCQR31RpO3fqJAwnwP4morlTrJBevmagvTutSvUZTd+oOCMtV8eZN6GlRTNZQWV6mXo+WwPqGlQunsOY+qZYA4oj8QVbNhHpUKVJC4YsNK2WQ2kU51BQyqscxqRImcBfhplzVJXN0tQaDQFamWBDD+rMtIg2gmbd74u8jwShpreTlVqnRUWoilcu8FQW0sVaeVtNrc8agbYiqx/itUyjvl1y+XYIzkmmSig6jqldHKwbfoTcEggnScF+IC18qFqPQoCpIelUpVK9M0yDKtUBUBmXYEHcC+2OY8MqCvWr5hcp+kF2d3V3QaS7lgVEbEGPocM8azihufKeRTYMDSWpAZxphhCWA7CxN/mHS/EHG+H1qDrQo5PVQp5hSj0VJIo02g0WGkkeYFNxBAOxAnky+IlAtk8qPpXuIj/AG18V3Ds2KbkkEgrUQgHTZ0K9jtMx7DGt8LeFqb5rLAvRelXZCUWotV1pKDVcVNIHlsVplYIBGo7wcENvTVKNKpmKWToiquqmjDMvVNO4DlRVJSmfskm4uJGIXF08kUqjZXKPTrAtTqq2YZX0kBhetIdTGpTBE33wjOZhs9VrV6hHm1ajFU1ICAUYxzsIpooAB25ItIwvghNXJ5/LkSKapm03Gl6TrTe3vTqEHvoXsMBp/h0vD6jZj9N8vKPTgBkeKbI4ZGUhywb74IM9JxqqnBfDxELmaRaCqX1AEmRyhZI1HaRvjhgBCz0J+dx/wBfxxLHDqgp060Qrl4YTI8sgMfoWW/cjrgOl0fBSrpqgINJgaMnxNG1hbHSLkAneL3EicWOe8M1GQKWqsrKQwGR4o03YERI0ggDlJnrsccnzXGK8/r68HvUckfO8SRf6xiZ4Z4Y2aztClVZmps81JZo8tJd7/uI1x29sB0jifh1qNDNO7VH8ikTp/Rc7TVrgEa2rQyFZBIsAdRsCDi6Xi99AWqKSIyQo0ViCps1jU5li24md7EYqeACpVfMU6LBPMy9aEILlqaEVjTU/tQhue0bnGpX4s64/TeG5HMkAc2jyqlxY6oa9pt7YCHlOP16lajRHkhKjUqeoSGC1Cq+k1Cdj1H0xAyKNVrMjLlUp0i+uqaUhadM8xCzJMkBVHqaoom9tPW8QZTPcSyVWjl/Ip5VGq1IRVCrly9ZAdJIK6FVbxdoEbYzfA82P6OzEUw2lqAqG0lHqO5BncFqVIRaYAwDmdCGm1XK0qdQU2VatOpl1FRQ4JR+QlWQwR0gx+0DiC/EmqU1DU6CrVYAFaekypPpMm422mH6Tiw4TXRznW0yrZIuyMbFxWolYC7c0QJJ9zN6TKUEZVLmNNUq6q26kDmSDDFT0Uk3XvgJdZSulQoAaQo1DmOuCACSRBJsffD7FUbRVZDzAFTUG9vtU3sAZuDGJPg/M+Tn0R6xegTVLsGIILUXXWVPMjLqvaeW+wxF4Fw4pQzsvRDvQCgitTYgfpFHWCEYkAoDfsCOt6JmeyzKarsgSmhCtraoqszEQFqSNbaeYaDcc11nESpSqNRcpqJEgqPMLqQNUsoXkXQCwJsdDHocS6DVTwl0LNArytWGqU/LFEK9MuJ0iPLIERYiZEYlCk44xmahUVkmvVeiCebL1FbSNtLEpUQKASCWUA3wFLw3xKq01SrTGYYlwGMa01AAEEqS7T0aRAgC5i0XimWIEDh8xPNRcEk7ajeLbwN56QMPZP4WV30lKdek6m+qlWfmABBANJBpLGDPp09ZgUeZy6ZUmlmcjUNRCZZ3qUdQLHS2grYEWEbxiKvavEsmGgDIgQsFsvVF5Mn9UBGxH1nC14vk/ToyRIMytGsYHcDyrH3B7dgcSqnhDMmmpqZPLsqJqVaucgidTaQq1VltpkSbCcZ7L5o1VDDJ5NE/2v8AXL5bBrKztWAViYNzcN84osV4tkVJUrlYuCDl3Jm150yBE8tjMbQQZGUzuTYKEpZeo56DKuxICyYAEkCDft9cPvl6VOlrV+EO4NMELTesQHOklnbkgA6ixiwbfFdT4n5WY8vMpkaYhdSLllqrrYdAqOrFbAwRdokwcBW5riFAVqYRKNQkgMVoVKZUh/SELQZBiQNUjfcGWc1kisl1AEC9DVpJvElRadRjYYa8RhWzKVKAblBjRkkojWslJTUFMtYkgQqgw3WXkPFVdHSpUNcuDDmjQy9P+pAkKGNKQ+smZEXtJNyGK2dyIVmQagJP6ikbSAsy4O5E8okdsHkqtFzC0XckHSq5OlLARcAsxJhgbEbX3GJvDvEOac+Y1TNZncFVqNTFPVFgUVlDf3gAekCCQkVs+1IkU865aR5jV6jmmCCCAobm5YaSAbkDacFV2XXVmWpLla9T+rAemuXVaqsps5orK7MBMDcdd75smiKGThtbSGgu6U6Ya8ACRsSd4+o6MDwhnKqqKuXR2RNIZ6tUsHbSQWDM6G49KhZkYP8A7sq/lHzRlaTMVjSWZ1AU6hpnTvplpN+t8JqFtlnBKJkgrNLCM1lA3qk/YMnZQCCY974hcHzbeSqjLUuUsvNm8rSazGzJWUuGG3SY2xPp/CclRrcBgNI8sSrRPMb+qPpMfW5yvwxJRQMxVAUQNBRREk35OY3iewA2AGLNFRSr1KxUmvSpuTCnRSkm4YrozLCRJmV+3tYRo+GZWsjpUBLMtRNTJl+apJmKhWkx8skEllAEtJO0Z7N5mirEPxajuSpDcRzRN/tMpWmZ326xffEShQyzF3WvQrC41jh1eqdZ2tUOnUOgYkdxjKqCjQp0M1llfzaaMNLsKppkjW6+o0wUUOIJhrISIsA34y4A+XzTUWqeY1NVDM1ZHOqFDRcFRqMhSJAk3ALYuZU0Dl6v6e1IXVVyWXoAGS0lizEiTO4xBy3FeIItREkhKTJqco7U8uxErLGAvL23uIMYIg0/BWYOZrZclA9C1RpZ0DH7Oqmrc29jeVYbg4uPB+W/Q+J5cVmWBVNFyA4H9dTZQSWRY/Wdb8pMRBxc+HPiHTytMpl+H0qlS7NUeuK1Wo15Y6Uubmw74ra3jKtmaeZyqZXKU0zFQOy6XBpFUppyQRp06A2xuxtfAZTi/DHy1V6NTVNN9D2bSGAEgaoki/aRB2ONj4S4Ago52ohrVqVSnTyiMiAMz1itVpDHTT0JTAbUxAL7yQMX1Dxs/l00z2UrVKtEPor0KiU3qeZT8os4uS5p8usEnrAIBxjvElWvnBSAoplsvQUpQy4JJQGNRYkandoEsYmPbARs/wAOoU0pLSfW2lDXd2IprVhtVFGWVqC4YwDEeoza44LQpZpW4e7rS11FrZVnJdfO06HpklUlKoEqYXnpqt5vX0+J8SSkKK1sylOmF0pSqeWse4SDfufmcU/Ec3WqkfpL5hh+1WZ2v8m7CdsBL4z4ZzGWCivRFLWHOt9ctpq6ZZQT5d7CQoIaZMjGz4Z4TNCjUSrmMrlK9ZGy5NRlpaMq9UlqjCo3mValRV0IpCwgYkjlOKnKfEbMqgRM/UBVQq66SVX1CwAc0S8bRzTbB1/BFVtVWqGrVGuzF5Zi395zzTsJM+n3wE/NcBoUatOvT4tkjWy1OmaQUf1dQUQBoYrVbSx2I2YNP7UVud8FjPzX4aVqK3M1DVSR6AgAU2QkE3BCuBBAkmZxZZb4eVGQFkXVA0pUl9JbodBgfc2w7YkZX4dk81ShTVD/ALNtVwbTTdAJvEgkyRiwIymXyWVy9TKZnM1GrMDTqDKAVVp0/MNQ01q6QC7MFLk6rKFtcCjbN8Op1HpURnKeXr03p1jWVSaZDI9KqFRpfRUXmBglTAuTOxT4XI7S6NsYJkRtEkWPSB+Zwp/g0InL1fINvUwqqbdpsZEzJG9uyDMcJzGSyKVqKqOJmvpFQoz0qVOnTOpRrNMszFoY2ABUCSQcUHHIr1NeXyjZYaYZTU1gEEaYLovlm0W/ATPX8l8O/IU+YyVHkc7kNYG0AKItaw/niYnhrKqxdn1MFUQC5SJH2SSsnvA+mLBzt82rrVrUclUOcr0zTrayP0dNSaajUlpsKis4GzEBdR6Yz3Cs9WyZRmy6lVLmq1Wkw81aw0NTdyeZCNoFjzdJx2z9GyykKmqYJHpWTf3mbH+WE0sjTBMJTXW5BNiH2FyAJOkdb/deQcybj1TNuKVFsvRpDXoootOqRqJLnXUplyzEkk2FxAEYtMrwbOvl1oTTC0wg81ECZh0pHVTU1gZ00yAwESNAkwMbOnw6krF0pUV1TLCFYi97HmuB/wDt13kfpB1BVETpFgIDe9zH4fK8Y1mYMBW8FcRq/wDi6xEbPWrMRHQnXf5hcMj4bZnzVNQuAVIeqKpYQZ5TrOoiPlv9cdJymfqSRKkAxEx1vHQ9o7jAVzJ9JYDewuBcAmO0fniQYah8I8sSAawmJgFQYO06wbfPf6TiXQ+E+UU+qoYkyHFyOthp2JFgOuNYaR2ABluxi3bcFebv/wA1/owknXG0qbjpfoROoG/85xRksh8LMol2bzjNg4FhFwdESbzfbFvT8E5NTApU5gADQtxJndep7WuMXIWkwKMxIUXuF+ZO1ht9+EK0GEGoWIlpiZMX+ex6nfsECnwilTOpaYWQRcmPlAsBf/PDjDlhQkgBY06hNvaPp88TXzj3003Nhebcx33Bjf8AC+GavFejahGmQwgA3+lgV22viiHlyrEiaasQ5OgATFtogmIF52xYUGAgazAmCY2vPSD8h7bYRQenp9IO0coBhtuv4b3HfElgoQBFvuRF1jpEbxIt1j3gG2q8p7wo2Py+u427xacF+jq5gkxe9oHT0spj627e7eYrs7BJO8E/smOsi3S2EUs29woLT7MegG4/ztOAnVMvT2B6dI2G5sI2xCqZ6nThddQWFhB/MYD16hIBVhc3CgWke+xt8pwulJExO+0/yO+Aqqfwor2V+I1/LUQFogZcg3udOoNv+ffFBxTwi+TzLUy/Ea9LMUxSBUPUh6jxqNXSEtF1AmDvfHUsxxUoCwF5Mqfnf8BIjedsMZXj8y2uwvp2EFZA7npe2MDG5fwvk6aSnCqmYrahNOqSCZ1SdVYkBRpPqMe5MTuchwSgtIBcrQoSAWRKaQDvHKIaDiFmOMeZSB1aWUq0SRNtpBHcG4O0Ritq8VrEQXXRcllOraNyBC94nrM7DAaJWorTby2SmAdKwtg0xGlCs7RbscRq/A8vXB80rUZDDOOQagJ2k6YnocY7MIalQjUWXSGYTqnSLgCIILAD6+915ZrAAm9jqWbWgEljLAmOoMne2Aus94Q4eoGolDJ+317QZAFttsQF4Fk1YgMSRcroFwYvBsP+fthNesACFXURqAaOqwIgSAbb/wB2ek4RVIaNJGsliFeJ1LC2lfcDcdcUWWR4FkabhqVALrADMAqgz+0bT/06EYkV62WEKKTup1LIhhYe+/qCx3+WM7XoV2MqpAQbACSYESTYSFiTtIsYxLymVzJpyFO2ogggnc2m4M8vyPucBJpcNyVNpp5ZEgwGWFIJudhbvb9q18Ohlpg6VQgWiCdO23fr06Yi0fPfWtVCIWzSDqm8TG94IiBhh+AFqiaHIUMpJN4YDp/w2Nxv1BOCrNeOaPTpgAxygdjaBsYiYPy3AS/G6guWaIO0C/q3AIv3gb2w1TymrXrbSoBEQIi8226dPuxJSncQbTMquxJPcDcEff8AeRAq5sMZdCQ0tzXuJ2Bvbl/CMGuZuSE2BPUG89ZnpH4dcTMxtoABIJnUbcsEGBPUD7sHTbT6RymTcbxf5iBNjgpRz7uFkAe0gNyxDQRPQ7RuL4i5bh+udZYEyD6TFvbpff8ALBI6+YV06YgzMDSRBsD8zMRb2s75tjpaLzbqDEkXEGD+QnsCGoGQAhDL7EgBrWuR0n6nC3ylg3MIBGxEQSLiJHyjFhlGZSVMwwBlSGhbQYNwSSe+w+jPFq5bSVkAaeYSLEjeSBB73/DAMOzKsQDykQQTtO/a9veb7WGXqoCVbQH+0qm4NxaADFjv7fUs6RZtWkQI5gBuSB0M3PUfXcIy9KkwFpMKQZ6j3kTefnboMVFqwQwApbqeY9LD336ydjgmcM0BZPe5HuN52EG+IVPyg1vVa+1hJi99jMb/AC6resQOVZ6wLX946xHTc74gfqmEMLdlMg2v0JO+8f6EYg16A0ArywCLc826zy7ntY+1sNDiuo30kEAESZ1dABtHcyNuu+EU+Jo5BJamYUmG5hIJ9x0Ij2+6iU+VRGD7HaRA6GB9fn26YKk+rWAvIJB6yTpMk7R0vaAPoxmoWGMXn1EA6RsQALyexHTvhf6SNAGo6YImfswPqevXcR8gN1bUFk6ReBeCCesxcC3z7xiPXV2DQXvACmxA6AN1F8OrV1aY6HmPUwCWjpEzf+6cIytYAwCY2uCTZYHUSLfiMAhM5UDNylgCfw7mLg3gbdesYcbU0esCRIEEbdIsBsRI6npsBRLXZiOYdQBF5vE2/wAtsRP0N9JXzDLAEmCDaehIg2Fye31okCipltL8xP2iJEROqNtj9PliaSxEU7aQd5JJINua569T0naMUkMrgs0GCJ6EjqYPXb2xOpK6BucGJtbTNzJNzuALi8YKdZXBY6niwG2mRawM2M3thzLefBhtdzfSp+QvtaLdMMIjBSAoLGw0m99+U2uDEC3zmMP8OKFJsk7KxggQBsQe2CKriFKrVLcwKsoliCGmYCqIEze8jcC83TV4ZUNl1AkqS2ljcIIDS150gbWO4MyRlsxTFTQzf1cwpJUg6WPXV3vEEAAjrhxuO6BrIWxJczMEFQOwnlNiTEHfcYVGpcHqa+asF3VRvUsJZSSboOTa8n2xOGSRPLJGsSAYMjV1lo9vum3Ziq2rnYkn03G2kv8AMMGKm07Peb4h1C1NtOrWqtpS/NNmZZHUCDJZdgZgSaLWkimWCEVCAbHlsSI5rMSNTdTeYkDD1HSAARBi4Nth1BMkW9/eJtRVeIzXqBAAIpHRpOqH8wAag2kgaZAgXABaDOJmT4qpCCSQZAaQ6mU8wuG206L7ASVXV0wDtRyxYMs6QsGLkSsCOxHbsR2xZAoDZFYjVBAFzAJ+8Hqfs4hmqrsEMgAMYiBE6TonYrI7+kxuMJ/TBAUanuQCttIAtJJ9X0O8RcQFlV4pykhBDa72AmzdTOw3iLb2wwOINLepQpW5H7Kk7jeJn6A+xYHEUKluYaASdwANQ/aiTsu5iYMi+HK1RgwEkOJkATqFpIvAAE2v26QSJXnyoiW7TbULkQbj/wDkW3wRqy1MlQd56aWge8Gx6AgQO96+pXCkKNLDqR0WJuskkj6+kmxMYcymdQyQZkSFgj1BYuSSCZBn8+oTK+asyc2yRINyRBPLewPT2w3SzoW7jSIEAAdCIg6djpJ+/tiKK6NylwDrUQY5jABn3n3Pt0h7zxKQkhgTOx5ouAdpDb3/AAwC6tNi+oMSACIMxJv6hA9/YRHsim1QeoSNTWETpFpInc6pgdrYGZpHSQR3F5MkFpE212AucEoOo6QZNyt4mBMg2JiDcicAVR9yisW2DR9oBrajJm2m/S04rKr1kbSKXmTovOwLLp1TZZJibwfkSLSpQzAclqY0dZMQSCIFugv856GcW3DopJvMnftqIPziCT13J98UIpqyalYwSACROkBTIAkEFjOnoSBH2cVrOzhWIDFRCiVgH0kHeQWuCPxxI4my1XBR5Mu0Ay0ReFIG8Rv9i3XEBOH1FAE7kkgDmIBAIIUkzuDfrtbAPVKdRuUoYJA3k6SG9BEaYtfpMYcyObQlQyMmqQCLQDuBNhubD54ZfiTKxU+qZ2iGIvc7HpadpgdUDNpUSX0ldVnndlnSAGuSAJ+c4CTnaPRWKCev1O89mAs33HENMuxkB4I5WDAHf1dhA22+yd9sWflrI1EBmgX9ge0QASDHuYN8M5isGIhhI06mABIENG3YkX7R74AqVGoC7FgywrKBBbVcsskQQWMA229pDVt9IYRBA6REg/faPn0srNosrCkiRAUmBsoNhMyZ/LrKkoa0YBeUKwmZgyb2JBsf9TgE0aEsAyEjkEado7idoEfT3Bwh+HKHJUuhBgQ1rzvvPtud97YdzLAtN1g6ZAm5BAN1uAx6fdfCsu1FmC1DrgWBgt0kjYk+0bk+2Aj6HWIm12iInRuCSTc33A2v3YJYNBUwRIAgAdRJIubwTJsVF8P5wlkknRr0xENB5ehjm9R+n3M0qr0tQ1ISZtEzpYn0qAAYjaAC3vOAi0y61OYwmqnpX7UALPvYlvkB12B1s47lWUGWAIMGJJNrbDSJ0jvGxtLrZqmGMCGkKGmxDSRtANh2tbthinxMiodQKAKBO4NyDMglfr77dSm3oNoI5maGmDJBnrB7XIjvM9TAcGEcjmDS1uhn5k6Rsf8AnI8t3AIcNBkGLEHTJ23EfM398FRDKkswYkTIAjRMamJ6A/mN+tQ22ZaiGNVgAp3ERAH3qT0n5dcGucqsWNKoqrMQVZrwOs3xGqKrrOotOnUIUgaf29zYyPYTOLPJZdai6l0RMehOwne++AqRw1WbVNNViOSAGCz7AECCbz0vacFVzgpMVKq61Gu0CE8sCWqMCSJXSAoAmIAMXYerThAq/wBYoVtNwrBqiioxEbU9e9iTYRJxXNl/0lqlGrKOQpKqpbk0jSQskVCeUnfYz2xhU5uL09TlmReRhUXWgjQLfalVGlljeWAN9WGf6Rp1K9MR6WrM9llGIDyCJIP9WlgFldwxjCU8LGmRMHQxUWhoVzDFyJNRgZIMgHTE6YxOy/CDTpkMqtZyxlTIDGNUAiANpLQNVxeQoc1UZcuyioympUc0gKqjVFQ6QrqsCUCHmuxZhI5itvk6zcjEBKjjkDRTIdlRyrXMuCGPQwx5bGH6HCmpiuKytpBLqYDtB5DqlvUSJgRYCZtKKtNAiEqDWU6jp5imr1oRaee2wB0qbRii2y1GohAJDAmLBjLTLTqEGEGx3kRMAYezi05qQfsqZ1G03IgWnSCJnqYMDEXK58k6HA1sFM6uxLDn0xAN7XgmDecTDUCzq5VDywAsF1Mt+UgA9QPeSbghX1qDOERQh0SNbDc6m0uxGlS2kbdCbC9joVHjVSXzWVUGl7S+rSGDDU0xqa87km5w+lZiSULFmloJWFlSy6iNmCNp674iZClUFBgAirrlbMB6bhxDc0gdPn2JAylQN5TPRKuCECi4jmBFxpYTEA3MP2wlGkjSTBNS7LbSdRUSpEWBsJEpPuTSgHpLrZpCyDMhWksYiIIJUdYE7Ryh8q6BmE01sLXtMLJ6iXJ729oYos9VqLF9Gp5WrJdgSdiyiCZUpB+yINyDh6txFZ1OxpiRKkxzaTNjebKsoYDEmfUcQ6IqBtNQPGurUSSNTBVU2iygk6jIuQ1wLYjcRp0Mx5suKTIxuEuwswWSReDZiLg9JwFtk6jOIAldSlWUMBdlAkgHl0TBi2o7xjSU+FMpdtXKYKAFiZi0kmb/AEtaLYzvh3w8pVagdXdhCjYFVn1RIEwLDpF8X9fLu7kSeUkRaRsRzaiSSY6jl6HBDlXLslEqsay1vsjcSBcwSJ5jYW3xT1OJM6slQmG1NYAyCCNwQJgH6A22OLKrTqOtmVuXdZmYIgzbYm3fCsrk2VZIBYWG6jUAQTtKiTYewxRk+I1CsRr5YMpq2YoLgnmkQonse04l5LxBSKDeJBVyZFp6EypO257HvjTSWn0IJWTE9Yi8ARAvcmbAYW1MSBop6jJm2kwTN9Pqi8R+WAqaxpZknXAkc0a5LX+1A2+f2j7YSOGIGgKBzTfV06zIgn0gHosHFhXjRyUZItA7k3vI27++2I2dzGlUljYCAT9uW0gkn0na8RBvgI1eqVGmOYwpB2AIJ6kz+FoucDWtIadN1sbA6S0+40i/zAsBtgquc8w6EQwSdUjTsQLTAYAGTBMahe13RW1U9PLTIiAfbrvKrIJtNjt3Krv6eVXYGxVeWZktflMwdXSN7H2GJ9DPrJBliSdMA9WM7mxhjPYCNzhvifD9YIqAAAgybnUHMEEiPTEbdL2OE1OFAvI0zohb2YxEnooOoCBBMXnqEysVFMa9LTqNxy6jpgQt9UD5wW7EYjJw1NMlYUEBYiACCCSSAbgAwf2u5JxG/oZqdMhQakWAkX5h3Pcnb36Th98+6UoNNosf2gBJHaYEdv2ukYIVQyJdIAjaNJMlRBG/WL3EfdiMj6ROliYYmSRcT3FyGP5fPE1c+zuAiwGUyJhlfUAPutYdB1BIw1mMlU1gpVaGaAFYGwC6pjrEbR6ffFEZMqFh4K7naRpPLvsQI39xgVcuaqQ62mJMXIHteTbadh3xY8RyJ06+WQoB1QAAQNwJNyPeCRiBkapAC1EYMIAaRy73MGeoi5ALCJnAHlgFUIJjSY5SbCT06jY9bjthitQkEKNKBNA02OggjTqn53uLt3vPzYX1S0EAmJLASDYXK/8AW42w3WqFQoMaeQRJmxueayna3zwDGQ4Wol0YJqImWuAwv+cQem1pw8lAKSGYSD+zqtA6jDWbzIKxY65EyJMK0i+wsb/fiRl+HagSdEzeSFvA2F/+s7YKg8a/tGX/AHT/ABqmHqf9oP7n/uLgYGMC8y2//Gv8OliA36lP/pf+5gYGLgazv9mf/dP/ABKWKfL/AKw/76l+T4PAxekP8M/tp+VH/GmJnBNj8/8A0YGBhqm+A+mn+8P4dPB5/wDsx/31T86mBgYgjJ+qf9yv/ETEofa/3lP+HWweBioe45tS/ep4yb/26n8qn8JsFgYmK1vhf1N+5/63xrqP6qh+7T/wDAwMEUPhr01f94f4eLHinoPzp/xBgYGAY4d6W/4/8IxOHrb5p/6cDAxQzkv1Cf66rjNcR/tOW+a/4auBgYZyqZ4f/WD/AMwn8GlhVTZf3X/OpgYGII9T9a/yP+PDGc/s/wDwP/CXAwMUXeQ/Vf8ADT/JcTqHqf5U/wA3wMDBEbNeql+8f4a4RxX10v8AeD+GMDAxQ0PQf3MV2e9R/e/zwWBgFZz1r++P4aYjjdv3m/iNgYGIqv4L+sPyT82xacX/AF9T5/yGBgYuD//Z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273050" y="-1614488"/>
            <a:ext cx="5905500" cy="3695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066801"/>
            <a:ext cx="9143999" cy="5791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0147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</a:t>
            </a:r>
            <a:r>
              <a:rPr lang="en-US" dirty="0" smtClean="0"/>
              <a:t>he “rocket”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/>
              <a:t>A long time ago in 1829 two brothers George and Robert Stephenson built a locomotive called the rocket! It was capable of pulling a small train at the unheard speed of 39 kilometers per hour. They had built something that had never been able to travel so fast. 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3429000"/>
            <a:ext cx="3962400" cy="312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5515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Steam Engine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8192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/>
              <a:t>The steam engine was a great Invention created by Thomas Savery. They were used for shipping cargo to build buildings or other things. </a:t>
            </a:r>
            <a:endParaRPr lang="en-US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048000"/>
            <a:ext cx="5105400" cy="3810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0556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Dangerous job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Building the railways was a very dangerous job and many people died doing it. The guys who did the job got very little pay. So not very many people wanted to build the railways.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3581400"/>
            <a:ext cx="4236755" cy="3286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024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it helped the Industrial </a:t>
            </a:r>
            <a:r>
              <a:rPr lang="en-US" dirty="0"/>
              <a:t>R</a:t>
            </a:r>
            <a:r>
              <a:rPr lang="en-US" dirty="0" smtClean="0"/>
              <a:t>evolution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 helped the industrial revolution by having trains going all over the place bringing cargo and food for people in Europe</a:t>
            </a:r>
            <a:r>
              <a:rPr lang="en-US" smtClean="0"/>
              <a:t>. </a:t>
            </a:r>
            <a:endParaRPr lang="en-US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3076575"/>
            <a:ext cx="5873750" cy="378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40700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150</Words>
  <Application>Microsoft Office PowerPoint</Application>
  <PresentationFormat>On-screen Show (4:3)</PresentationFormat>
  <Paragraphs>9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Railways</vt:lpstr>
      <vt:lpstr>The “rocket”</vt:lpstr>
      <vt:lpstr>Steam Engine </vt:lpstr>
      <vt:lpstr>Dangerous job</vt:lpstr>
      <vt:lpstr>How it helped the Industrial Revolution</vt:lpstr>
    </vt:vector>
  </TitlesOfParts>
  <Company>GVSD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Railways</dc:title>
  <dc:creator>Windows User</dc:creator>
  <cp:lastModifiedBy>%USERNAME%</cp:lastModifiedBy>
  <cp:revision>15</cp:revision>
  <dcterms:created xsi:type="dcterms:W3CDTF">2014-04-17T20:01:04Z</dcterms:created>
  <dcterms:modified xsi:type="dcterms:W3CDTF">2014-05-27T20:07:45Z</dcterms:modified>
</cp:coreProperties>
</file>